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jpeg"/>
  <Override PartName="/ppt/media/image2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D509-B292-4821-B006-AB67058E26A7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DDBD-6D19-49B7-B0F4-48FB3E888D7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D509-B292-4821-B006-AB67058E26A7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DDBD-6D19-49B7-B0F4-48FB3E888D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D509-B292-4821-B006-AB67058E26A7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DDBD-6D19-49B7-B0F4-48FB3E888D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D509-B292-4821-B006-AB67058E26A7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DDBD-6D19-49B7-B0F4-48FB3E888D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D509-B292-4821-B006-AB67058E26A7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DDBD-6D19-49B7-B0F4-48FB3E888D7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D509-B292-4821-B006-AB67058E26A7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DDBD-6D19-49B7-B0F4-48FB3E888D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D509-B292-4821-B006-AB67058E26A7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DDBD-6D19-49B7-B0F4-48FB3E888D7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D509-B292-4821-B006-AB67058E26A7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DDBD-6D19-49B7-B0F4-48FB3E888D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D509-B292-4821-B006-AB67058E26A7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DDBD-6D19-49B7-B0F4-48FB3E888D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D509-B292-4821-B006-AB67058E26A7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DDBD-6D19-49B7-B0F4-48FB3E888D7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D509-B292-4821-B006-AB67058E26A7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DDBD-6D19-49B7-B0F4-48FB3E888D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C15D509-B292-4821-B006-AB67058E26A7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7B1DDBD-6D19-49B7-B0F4-48FB3E888D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4.wdp"/><Relationship Id="rId4" Type="http://schemas.openxmlformats.org/officeDocument/2006/relationships/image" Target="../media/image7.jpe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2.jpe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microsoft.com/office/2007/relationships/hdphoto" Target="../media/hdphoto10.wdp"/><Relationship Id="rId12" Type="http://schemas.openxmlformats.org/officeDocument/2006/relationships/image" Target="../media/image20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305800" cy="2366392"/>
          </a:xfrm>
        </p:spPr>
        <p:txBody>
          <a:bodyPr/>
          <a:lstStyle/>
          <a:p>
            <a:pPr algn="ctr"/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состава и свойств противогололёдных реагентов, используемых  на дорогах города Нягань</a:t>
            </a:r>
            <a:endParaRPr lang="ru-R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73016"/>
            <a:ext cx="7846640" cy="298018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Исследовательская работа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Авторы: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Филатова Анастасия и Черкасова Екатерина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endParaRPr lang="ru-RU" i="1" dirty="0" smtClean="0">
              <a:solidFill>
                <a:schemeClr val="tx1"/>
              </a:solidFill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ученицы </a:t>
            </a:r>
            <a:r>
              <a:rPr lang="ru-RU" i="1" dirty="0">
                <a:solidFill>
                  <a:schemeClr val="tx1"/>
                </a:solidFill>
              </a:rPr>
              <a:t>10 в класса</a:t>
            </a:r>
          </a:p>
          <a:p>
            <a:pPr algn="ctr"/>
            <a:r>
              <a:rPr lang="ru-RU" i="1" dirty="0">
                <a:solidFill>
                  <a:schemeClr val="tx1"/>
                </a:solidFill>
              </a:rPr>
              <a:t>Муниципального бюджетного общеобразовательного учреждения МО г Нягань</a:t>
            </a:r>
          </a:p>
          <a:p>
            <a:pPr algn="ctr"/>
            <a:r>
              <a:rPr lang="ru-RU" i="1" dirty="0">
                <a:solidFill>
                  <a:schemeClr val="tx1"/>
                </a:solidFill>
              </a:rPr>
              <a:t>«Средняя общеобразовательная школа №6»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2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00" y="223514"/>
            <a:ext cx="8845236" cy="9906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зимней дороги</a:t>
            </a:r>
            <a:endParaRPr lang="ru-R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4"/>
          <a:stretch/>
        </p:blipFill>
        <p:spPr>
          <a:xfrm>
            <a:off x="4644008" y="1196753"/>
            <a:ext cx="4320480" cy="2880320"/>
          </a:xfrm>
          <a:ln>
            <a:solidFill>
              <a:schemeClr val="accent1"/>
            </a:solidFill>
          </a:ln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196752"/>
            <a:ext cx="4536504" cy="28803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09"/>
          <a:stretch/>
        </p:blipFill>
        <p:spPr>
          <a:xfrm>
            <a:off x="107504" y="4077072"/>
            <a:ext cx="4536504" cy="26935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03680" y="4077072"/>
            <a:ext cx="4252295" cy="369332"/>
          </a:xfrm>
          <a:prstGeom prst="rect">
            <a:avLst/>
          </a:prstGeom>
          <a:solidFill>
            <a:srgbClr val="CCECFF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Рассол – смесь мокрого снега и соли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85633" y="1196752"/>
            <a:ext cx="1878855" cy="369332"/>
          </a:xfrm>
          <a:prstGeom prst="rect">
            <a:avLst/>
          </a:prstGeom>
          <a:solidFill>
            <a:srgbClr val="CCECFF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Гололёд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2800" y="1199690"/>
            <a:ext cx="2144919" cy="369332"/>
          </a:xfrm>
          <a:prstGeom prst="rect">
            <a:avLst/>
          </a:prstGeom>
          <a:solidFill>
            <a:srgbClr val="CCECFF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Снежный накат </a:t>
            </a:r>
          </a:p>
        </p:txBody>
      </p:sp>
      <p:pic>
        <p:nvPicPr>
          <p:cNvPr id="14" name="Объект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4077072"/>
            <a:ext cx="4320480" cy="26642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88224" y="4077072"/>
            <a:ext cx="2369812" cy="369332"/>
          </a:xfrm>
          <a:prstGeom prst="rect">
            <a:avLst/>
          </a:prstGeom>
          <a:solidFill>
            <a:srgbClr val="CCECFF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«Чёрный асфальт»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07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29" y="230850"/>
            <a:ext cx="8828957" cy="99060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очистки дорожного полотна</a:t>
            </a:r>
            <a:endParaRPr lang="ru-R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2" y="1196752"/>
            <a:ext cx="4571554" cy="2952328"/>
          </a:xfr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4269771" cy="29523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0" y="4149080"/>
            <a:ext cx="4559186" cy="25929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Объект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4149080"/>
            <a:ext cx="4269771" cy="25700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8880430" cy="990600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неправильного  </a:t>
            </a: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применения ПГР</a:t>
            </a:r>
            <a:endParaRPr lang="ru-R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4"/>
          <a:stretch/>
        </p:blipFill>
        <p:spPr>
          <a:xfrm>
            <a:off x="179512" y="1296479"/>
            <a:ext cx="4581678" cy="4545858"/>
          </a:xfrm>
          <a:ln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5765" y="5858702"/>
            <a:ext cx="4576979" cy="923330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Глыбы не убранной вовремя смеси льда и ПГР засоряют ливневые стоки, мешают свободно перемещаться по тротуарам</a:t>
            </a:r>
            <a:endParaRPr lang="ru-RU" dirty="0"/>
          </a:p>
        </p:txBody>
      </p:sp>
      <p:pic>
        <p:nvPicPr>
          <p:cNvPr id="9" name="Объект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764" y="2500320"/>
            <a:ext cx="4576980" cy="426885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91" y="1296479"/>
            <a:ext cx="4233501" cy="454585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761191" y="5842337"/>
            <a:ext cx="4233501" cy="923330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Применение реагентов без удаления подтаявшего снега, превращает покрытие в смесь вода-снег-соль-песок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8506" y="1293382"/>
            <a:ext cx="4602685" cy="1631216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Применение реагентов  без соблюдения соотношения концентрация-температура воздуха приводит к образованию ледяной корки на дороге (гололедица</a:t>
            </a:r>
            <a:r>
              <a:rPr lang="ru-RU" sz="2000" i="1" dirty="0" smtClean="0"/>
              <a:t>)</a:t>
            </a:r>
            <a:endParaRPr lang="ru-RU" sz="2000" i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91" y="2522103"/>
            <a:ext cx="4233501" cy="425992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754433" y="1305090"/>
            <a:ext cx="4233501" cy="1323439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Обладая большой плотностью, снежная смесь долго не тает весной, портит внешний вид города, образует лужи и наледи по </a:t>
            </a:r>
            <a:r>
              <a:rPr lang="ru-RU" sz="2000" i="1" dirty="0" smtClean="0"/>
              <a:t>утрам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37081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29" y="103631"/>
            <a:ext cx="8856983" cy="9906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песка в Нягани</a:t>
            </a:r>
            <a:endParaRPr lang="ru-R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5"/>
            <a:ext cx="4608512" cy="5544614"/>
          </a:xfr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4248472" cy="554461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7504" y="5961473"/>
            <a:ext cx="885698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Куски замёрзшего песка при обработке дороги в сильные морозы создают опасность попадания в стекло встречного автомобиля</a:t>
            </a:r>
            <a:endParaRPr lang="ru-RU" sz="20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9"/>
          <a:stretch/>
        </p:blipFill>
        <p:spPr>
          <a:xfrm>
            <a:off x="4716015" y="1139705"/>
            <a:ext cx="4248472" cy="554880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989"/>
          <a:stretch/>
        </p:blipFill>
        <p:spPr bwMode="auto">
          <a:xfrm>
            <a:off x="107505" y="1124744"/>
            <a:ext cx="4608512" cy="554461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389" y="908720"/>
            <a:ext cx="886709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Высота кучи льда, снятого в дорожного покрытия около 1, 5 метра (выше легкового автомобиля), закрывает обзор при выезде на главную </a:t>
            </a:r>
            <a:r>
              <a:rPr lang="ru-RU" sz="2000" i="1" dirty="0" smtClean="0"/>
              <a:t>дорогу. Песок  и соль пачкают автомобили. </a:t>
            </a:r>
            <a:endParaRPr lang="ru-RU" sz="20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" y="1847446"/>
            <a:ext cx="4627849" cy="304281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237" y="1847446"/>
            <a:ext cx="4229135" cy="302858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71" y="3704273"/>
            <a:ext cx="3953448" cy="296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0302"/>
            <a:ext cx="8363272" cy="99060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 №1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2" y="1196752"/>
            <a:ext cx="4294597" cy="3528392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4379979" cy="328498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44008" y="1196752"/>
            <a:ext cx="4379979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Куски снега, снятого дорожными службами с проезжей части около школы. </a:t>
            </a:r>
          </a:p>
          <a:p>
            <a:pPr algn="ctr"/>
            <a:r>
              <a:rPr lang="ru-RU" sz="2400" i="1" dirty="0" smtClean="0"/>
              <a:t>Хорошо видны «прослойки» песчано-солевой смеси.</a:t>
            </a:r>
            <a:endParaRPr lang="ru-RU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869160"/>
            <a:ext cx="424847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На следующий день. </a:t>
            </a:r>
          </a:p>
          <a:p>
            <a:pPr algn="ctr"/>
            <a:r>
              <a:rPr lang="ru-RU" sz="2400" i="1" dirty="0" smtClean="0"/>
              <a:t>Растаявший снег. Пена над раствором.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8203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4896544" cy="36724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45" y="1196752"/>
            <a:ext cx="40679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Другая 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1131</TotalTime>
  <Words>219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Ясность</vt:lpstr>
      <vt:lpstr>Изучение состава и свойств противогололёдных реагентов, используемых  на дорогах города Нягань</vt:lpstr>
      <vt:lpstr>Виды зимней дороги</vt:lpstr>
      <vt:lpstr>Способы очистки дорожного полотна</vt:lpstr>
      <vt:lpstr>Последствия неправильного  применения ПГР</vt:lpstr>
      <vt:lpstr>Применение песка в Нягани</vt:lpstr>
      <vt:lpstr>Эксперимент №1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состава и свойств антигололёдных реагентов</dc:title>
  <dc:creator>Игорь</dc:creator>
  <cp:lastModifiedBy>Игорь</cp:lastModifiedBy>
  <cp:revision>20</cp:revision>
  <dcterms:created xsi:type="dcterms:W3CDTF">2014-02-06T15:29:35Z</dcterms:created>
  <dcterms:modified xsi:type="dcterms:W3CDTF">2014-03-03T05:58:06Z</dcterms:modified>
</cp:coreProperties>
</file>