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7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4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2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3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B451-377C-4301-9A59-CA19D6C75DEA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557F-9735-44F3-8862-AE7B21265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УРОК-УПРАЖНЕНИЕ ПО ТЕМЕ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7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Строение атома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в 8 классе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Ким Н.В.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5649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показывает порядковый номер элемента в таблице элементов?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показывает  номер периода в атоме элемента?</a:t>
            </a:r>
          </a:p>
          <a:p>
            <a:pPr marL="514350" indent="-514350">
              <a:buAutoNum type="arabicPeriod"/>
            </a:pPr>
            <a:r>
              <a:rPr lang="ru-RU" dirty="0" smtClean="0"/>
              <a:t>Что показывает номер группы атома?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Сколько электронов максимально может находиться на 1-, 2-, 3- и 4-слое в атоме?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Сколько орбиталей на каждом энергетическом уровне в атоме?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орбитали отмечены в таблице элементов? Как называется такая таблица?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73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Закрепление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Составить схемы атомов кислорода и калия.</a:t>
            </a:r>
          </a:p>
          <a:p>
            <a:pPr marL="0" indent="0">
              <a:buNone/>
            </a:pPr>
            <a:r>
              <a:rPr lang="ru-RU" dirty="0" smtClean="0"/>
              <a:t>2. Указать состав ядер углерода и кремния.</a:t>
            </a:r>
          </a:p>
          <a:p>
            <a:pPr marL="0" indent="0">
              <a:buNone/>
            </a:pPr>
            <a:r>
              <a:rPr lang="ru-RU" dirty="0" smtClean="0"/>
              <a:t>3. Указать количество электронов в атомах: бора, серы и кальция.</a:t>
            </a:r>
          </a:p>
          <a:p>
            <a:pPr marL="0" indent="0">
              <a:buNone/>
            </a:pPr>
            <a:r>
              <a:rPr lang="ru-RU" dirty="0" smtClean="0"/>
              <a:t>4. Составить электронную формулу атомов аргона и фосфора.</a:t>
            </a:r>
          </a:p>
          <a:p>
            <a:pPr marL="0" indent="0">
              <a:buNone/>
            </a:pPr>
            <a:r>
              <a:rPr lang="ru-RU" dirty="0" smtClean="0"/>
              <a:t>5. Указать в каких группах и периодах находятся железо, медь и свинец.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18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4642"/>
            <a:ext cx="432048" cy="64087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3</a:t>
            </a: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6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 smtClean="0"/>
              <a:t>7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/>
              <a:t>8</a:t>
            </a:r>
          </a:p>
        </p:txBody>
      </p:sp>
      <p:pic>
        <p:nvPicPr>
          <p:cNvPr id="4" name="Рисунок 3" descr="C:\Users\Игорь\Pictures\Мои сканированные изображения\2014-10 (окт)\сканирование000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7" r="8054" b="10802"/>
          <a:stretch/>
        </p:blipFill>
        <p:spPr bwMode="auto">
          <a:xfrm rot="16200000">
            <a:off x="2087723" y="-207407"/>
            <a:ext cx="6048675" cy="727281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172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4"/>
            <a:ext cx="658416" cy="6408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9</a:t>
            </a:r>
          </a:p>
          <a:p>
            <a:pPr marL="0" indent="0">
              <a:buNone/>
            </a:pPr>
            <a:r>
              <a:rPr lang="ru-RU" sz="2800" dirty="0" smtClean="0"/>
              <a:t>10</a:t>
            </a:r>
          </a:p>
          <a:p>
            <a:pPr marL="0" indent="0">
              <a:buNone/>
            </a:pPr>
            <a:r>
              <a:rPr lang="ru-RU" sz="2800" dirty="0" smtClean="0"/>
              <a:t>11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2800" dirty="0" smtClean="0"/>
              <a:t>12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800" dirty="0" smtClean="0"/>
              <a:t>13</a:t>
            </a:r>
          </a:p>
          <a:p>
            <a:pPr marL="0" indent="0">
              <a:buNone/>
            </a:pPr>
            <a:endParaRPr lang="ru-RU" sz="600" dirty="0"/>
          </a:p>
          <a:p>
            <a:pPr marL="0" indent="0">
              <a:buNone/>
            </a:pPr>
            <a:r>
              <a:rPr lang="ru-RU" sz="2800" dirty="0" smtClean="0"/>
              <a:t>14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800" dirty="0" smtClean="0"/>
              <a:t>15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800" dirty="0" smtClean="0"/>
              <a:t>16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2800" dirty="0" smtClean="0"/>
              <a:t>17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sz="2800" dirty="0" smtClean="0"/>
              <a:t>18</a:t>
            </a:r>
            <a:endParaRPr lang="ru-RU" sz="2800" dirty="0"/>
          </a:p>
        </p:txBody>
      </p:sp>
      <p:pic>
        <p:nvPicPr>
          <p:cNvPr id="4" name="Рисунок 3" descr="C:\Users\Игорь\Pictures\Мои сканированные изображения\2014-10 (окт)\сканирование000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8" t="7987" r="68310" b="52058"/>
          <a:stretch/>
        </p:blipFill>
        <p:spPr bwMode="auto">
          <a:xfrm rot="16200000">
            <a:off x="3527885" y="-2079615"/>
            <a:ext cx="2232249" cy="705678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горь\Pictures\Мои сканированные изображения\2014-10 (окт)\сканирование000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4" t="51327" r="46781" b="6016"/>
          <a:stretch/>
        </p:blipFill>
        <p:spPr bwMode="auto">
          <a:xfrm rot="16200000">
            <a:off x="2591781" y="1088739"/>
            <a:ext cx="4104456" cy="70567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465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152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УРОК-УПРАЖНЕНИЕ ПО ТЕМЕ «Строение атома»</vt:lpstr>
      <vt:lpstr>Повторение</vt:lpstr>
      <vt:lpstr>Закрепление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</cp:revision>
  <dcterms:created xsi:type="dcterms:W3CDTF">2014-10-12T15:38:46Z</dcterms:created>
  <dcterms:modified xsi:type="dcterms:W3CDTF">2014-10-12T16:11:08Z</dcterms:modified>
</cp:coreProperties>
</file>